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181" r:id="rId2"/>
    <p:sldId id="2182" r:id="rId3"/>
    <p:sldId id="2183" r:id="rId4"/>
    <p:sldId id="218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185" r:id="rId22"/>
    <p:sldId id="277" r:id="rId23"/>
    <p:sldId id="278" r:id="rId24"/>
    <p:sldId id="279" r:id="rId25"/>
    <p:sldId id="280" r:id="rId26"/>
    <p:sldId id="2186" r:id="rId27"/>
    <p:sldId id="282" r:id="rId28"/>
    <p:sldId id="283" r:id="rId29"/>
    <p:sldId id="284" r:id="rId30"/>
    <p:sldId id="285" r:id="rId31"/>
    <p:sldId id="2187" r:id="rId32"/>
    <p:sldId id="2188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189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0AA5-C6F2-EB34-33CC-BA6595F92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DEA0D-774C-31C5-326D-FCC68E5E8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4244A-3BFA-915C-CD7B-D1041EAB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6137-2A74-60A4-3366-112D27D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C43CF-8CD7-96DC-E080-739F30C4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8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F8DD-D2A0-61CB-D45A-EBFEB520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E3A93-C6F4-9861-7417-AAF6465AD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14F9-2C1D-4EED-156F-ABEF1CB7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67B88-148F-5963-A40B-2C9937C3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FF4FF-750F-4DFC-D88F-9816F563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58566-EB1F-2C67-0723-AC5BB24CF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6BD08-3BCB-BF3F-C3E8-2C2C03D69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C1113-D562-4D08-AE88-3B86735A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0207-EFC2-0321-10A3-D6039261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F472B-269A-A63F-E83B-88694069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9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EF89-781C-C4C1-3F90-5FE5621C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A4417-EBA1-928E-F03C-CFC3F82E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26AAD-9912-E866-AFD8-606E97FE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299DD-2C1F-6E4F-E3EE-E34AF259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FEBAD-5EF0-CCB2-F97B-901F972F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16205-520D-F35E-20A5-75A53DD8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4E4A9-BF74-3E8A-0B46-CE461F0B2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99696-0413-EA6B-C1EB-43BA4ACB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19A97-B7ED-5BDD-3855-F024B7DF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DBDA-99E7-828C-B398-49512281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39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B9ED-E684-4399-1901-EFB149ED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135F-C6B5-8EC5-060A-2064A9351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616EF-7E1D-A9FA-8A7F-D7C001CE6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7B6FA-C205-B3CD-AF26-C09071C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FCD06-CE58-22DA-3AFF-7A0AE194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826BF-2B43-B7F8-140D-00FE8F18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08F3-4D6B-399E-63C2-D8C21A4B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CD8A7-15C4-6483-CC06-96FF510C1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514A2-5D70-9B15-6CBF-475F79194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0743E-303E-B10B-0967-77E47BE66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E7218-398D-C786-7438-72C0C3CF3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86AC95-F7D6-74AF-5848-6A975D62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012BC-6BE0-87AA-2C2D-DB09C01D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92D08E-B662-DD20-8BD8-C083E682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C52F-2313-3C1E-EDA6-DB852C92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C3756-E2CF-6419-47A0-A642EDFA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2EBC9-77A6-ED7A-1F32-0473F75C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1AA0B-A5A6-E067-07D4-AD402AD54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1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B1A04-8AAC-9E4F-79FB-67B6655FB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90A0E-6FA3-E327-C76E-A7D5A774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3CBF-A0BF-F758-BC68-A7940621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834F-38C4-C47A-1593-D1FC8AC2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2B2C-A447-BC18-B2AD-BA569AAA6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F46C4-50CC-449F-0FB6-D270F9370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5A2AC-8042-54F7-87FE-4B3539584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5835A-DD6E-4D8E-E056-F16C946C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1DF-DECB-762D-DCD5-22353A34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3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C6E4-9C9C-7F98-A497-8C837F06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8DAD0-6240-877C-00B8-B823A0D11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9363C-ADB7-2637-F4F3-64D46CCC5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7716F-59DF-AAB4-79CE-9BEE97EDD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B219F-C4DB-99E3-B545-B402164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97C0-0EAB-9590-FB9F-17D0A8F1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3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01A9E-4B30-7E5C-8CA6-5E21E2EE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DB061-C6B1-6871-F5A4-29CF0DAC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81C04-42FA-4D42-A70B-EBA961349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6685-2931-4090-A923-4F1F05B379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1DFD2-4E75-0896-72B5-A9FBD7C1B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E9A2B-7A0F-29F7-B402-7FBC26337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DAC7-DB0E-466F-8823-8199F2259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0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62D15C-E68D-5D0A-6332-C96984CC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BC8F8-B10E-8288-17B5-09518CB74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8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60A23F-E175-B5BE-95AB-D91A1382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F5A0C-7F99-4ED7-4CF0-A7343B28FC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4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A24587-2BBD-BAD3-1C3D-AF4ADB25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241ED-C72C-A57E-955B-68065D421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2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D90F44-4F18-4A6E-DCCE-553557C1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7C3D4-2B20-A0FC-492C-62BC218D7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8759A3-3A64-4035-DA47-3A37D3BF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CB6EF-743E-42FA-C915-6D004F0FE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C6985F-51A0-1348-C417-FFA83656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E57EF-D308-DBA1-E0B3-CC5CDA84DC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71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8D0B14-7047-24F8-C09A-866BFC68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E18C7-ECE2-5B01-FAD1-5B2FE7CFB5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9A6D5-94AD-37A5-28F7-D3CCDF739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91AF5-456F-7BDC-19ED-7A1FEEF2D5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70E0C8-01AD-FB6B-DA65-A95A58D0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12A57-571E-A6A4-6190-AD609B8CD4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0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237931-75DA-3EBE-1C0D-18ED516A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39933-22D2-CCA6-EA61-48DC8481A2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91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73C2C9-D907-B821-DDE6-CB74657A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389BE-091C-B5DE-EDEE-9A3925365E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06D453-F474-AA1F-04D2-5D4E758C4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6A258-7588-A7F2-0183-FC7753ECFF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7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1DC6CA-759C-E75F-05D5-8B619704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549B5-2A89-AD57-0F91-2D673F32B2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9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E9E4F1-8760-4B0C-DE7B-724CF756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94F5F-3C65-E6E2-F62F-A1EF642524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E2C8F7-D673-1106-37BF-A8BE6044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8CF00-80DB-F8BF-859E-1D476DEC64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9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794025-C46A-31CB-5B93-9A923276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E01BF-64A6-5F7B-2E98-51F8ED23C4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7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87F1B6-B6A7-D2DF-86C2-70430D05D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5F0FE-AE6B-DBC4-32B5-16F451ACD3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74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C2D43-CA89-FE76-E69A-8D2F8B21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7493F-89CF-E1A2-9172-40953C3EE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63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DB50B4-A23F-C62C-276D-B65B3EFB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0D252-6AF6-5DCF-A8F1-F4293FA2F2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79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B2BA37-C591-6B0C-CC49-5A006A8A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C032B-828A-41D4-E786-6CD8EFBF67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78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69B9CF-8766-D699-4D86-3B1B32C1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65390-5692-5C34-FD7E-F5BEFD30DC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78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DA640D-61D2-8AE2-46CA-029074A9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1EE76-A5B5-5AFB-FB48-9587CC159B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5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A2A590-5AA4-3E1C-3D94-BBB5FA42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13E0D-9452-74BB-30DB-0C7FC35BEE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43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FC9CC5-DA34-6B17-B6FE-F8B45823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FD34C-06B7-9D3F-4092-2D37B84518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010BF5-7EE8-84A8-7EAC-EB23DC58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22A77-AC77-9578-34E8-6B900F6B0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096056-2634-91E7-F518-A18F0E9F8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E2EB2-4FE3-527C-5AAD-31430DC92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55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E8790F-B9EB-6995-F44D-D249CC4C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BB2C0-AC78-F355-0326-703B5EE53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74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AC1713-5F1F-45CB-0EC9-C5B30B59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8E7F-48D2-6F41-7E66-01240CD44F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24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489D80-EC8B-4F8A-6BC6-223F845F2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FF5DB-B53B-5545-5B04-F7BD3997F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5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1055C9-71AB-4DD7-F16C-E7BE7CFD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7F903-2AF6-B613-E713-B0886D0422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66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7887C3-6C20-4AE0-E315-1E9ADB3B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CA95C-0C5F-FE30-E3DB-9BD7BC1F36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52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DE4054-3BD6-D0FA-0614-CFB09B05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D1F8A-C614-0F9F-37AD-E5297730E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6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4B4FEE-6E25-FE9D-FEC5-17CBF061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6D00E-45ED-4741-FE19-74C4AE722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9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EC71A0-5C93-20F8-59F1-93F2D8C2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5B2DE-0A81-45F9-66DE-5F3A4A5D8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1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A1E0D4-BD01-0332-049B-FFFDA3C6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B5570-2C74-C293-EE7F-3A7275655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08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4BEE89-B9F5-F46C-ABAF-D9EA0EF2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BBED1-F7AA-96F4-AFC0-0094CE565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72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A7852F-D845-9D1D-1607-E5EF5043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37D8B-D2D6-F0C0-05F1-872ED8985A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49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A24D95-41B6-8732-BD35-93A378A8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4E547-2841-E1F3-B468-6291858B4F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54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9043D4-3FF7-7FF4-7637-2A38DC10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38BA9-7AB6-A0AE-B69B-4A819D11A4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77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9DB6B0-6324-A0B8-FE84-ED80D029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6CF1A-4345-90F8-A5A5-A7B1016F82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3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66A284-637D-E20F-8DA3-28E97143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11219-E119-E323-3141-79C512A8A4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7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2D2A5-6513-BB41-982A-8C7FB9B6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D6DFB-5777-7007-72D5-CD3A0A7E31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33D3CD-979B-BB77-8089-73F5596D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87FF4-C942-CA43-021A-701690061E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21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444C5F-8873-C284-F4F4-E8BB99E0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24741-DDDA-47E1-386F-DEED1B44D7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8123BD-FAB0-E256-26FB-CE55B7C4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7E1A1-F916-99F4-7682-CDF00B1BB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Swank</dc:creator>
  <cp:lastModifiedBy>Brenda Swank</cp:lastModifiedBy>
  <cp:revision>1</cp:revision>
  <dcterms:created xsi:type="dcterms:W3CDTF">2022-11-22T19:44:59Z</dcterms:created>
  <dcterms:modified xsi:type="dcterms:W3CDTF">2022-11-22T19:45:46Z</dcterms:modified>
</cp:coreProperties>
</file>